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c.com/video-clips/1paso2/the-nightly-show-with-larry-wilmore-stranded-in-a-food-deser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ers.usda.gov/data-products/food-access-research-atlas/go-to-the-atlas.aspx" TargetMode="External"/><Relationship Id="rId4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ers.usda.gov/data-products/food-access-research-atlas/go-to-the-atlas.aspx" TargetMode="External"/><Relationship Id="rId4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document/d/1W7xAgvJpeg6YM-q44Esmx275pG4SA6-ZNzsrljnlZr0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Urban Garden Project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a “Food Desert”?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While watching </a:t>
            </a: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 video</a:t>
            </a: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focus on answering the following two questions: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a food desert?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effects do food deserts have on the people who live in it?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Record your answers to the questions on your paper.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food deserts?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44711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food desert shown in the video is in New Jersey. 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Think of places you know in Texas. Are there food deserts there?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Let’s check!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91062" y="1082762"/>
            <a:ext cx="3705224" cy="31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are food deserts?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4471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food desert shown in the video is in New Jersey. 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Think of places you know in Texas. Are there food deserts there?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Let’s check!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91062" y="1082762"/>
            <a:ext cx="3705299" cy="3171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Brainstorm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your group, brainstorm alternatives to grocery stores members of food deserts can (or have) use to access healthy produce (fruits and vegetables).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your answers on the back of your handout. Be prepared to share your answers with the class.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Design Challenge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Project Overview and Expectations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