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2" r:id="rId4"/>
    <p:sldId id="263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F76A293-3ADD-4AE6-A6DA-D64F7A14A8B1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3F870B4-DDC8-407E-8FCB-7DFAC58A1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have your RAW book on your desk.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9.11 and Monday, 9.14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20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Stamp “Ibis” significant moments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Admit Ticket:  ID complete and compound subject/predicates</a:t>
            </a:r>
          </a:p>
          <a:p>
            <a:r>
              <a:rPr lang="en-US" sz="3200" dirty="0" smtClean="0"/>
              <a:t>  Model significance commentary</a:t>
            </a:r>
          </a:p>
          <a:p>
            <a:r>
              <a:rPr lang="en-US" sz="3200" dirty="0" smtClean="0"/>
              <a:t>  Timeline for significant moments for memoirs in same-title groups</a:t>
            </a:r>
          </a:p>
          <a:p>
            <a:r>
              <a:rPr lang="en-US" sz="3200" dirty="0" smtClean="0"/>
              <a:t>  Begin TPCASTT of “Wild Geese”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Today’s agenda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Finish “Wild Geese” TPCASTT – due next class</a:t>
            </a:r>
          </a:p>
          <a:p>
            <a:r>
              <a:rPr lang="en-US" sz="3200" dirty="0" smtClean="0"/>
              <a:t>Research poem that connects thematically to your summer reading title; submit to turnitin.com; write response (minimum of 8 sentences total)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Looking forward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6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98652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On the back side of your Admit Ticket:</a:t>
            </a:r>
          </a:p>
          <a:p>
            <a:pPr lvl="1"/>
            <a:r>
              <a:rPr lang="en-US" sz="2400" dirty="0" smtClean="0"/>
              <a:t>Circle the SINGLE SUBJECT and SINGLE PREDICATE, </a:t>
            </a:r>
          </a:p>
          <a:p>
            <a:pPr lvl="1"/>
            <a:r>
              <a:rPr lang="en-US" sz="2400" dirty="0" smtClean="0"/>
              <a:t>Underline the COMPLETE SUBJECT AND COMPLETE PREDICATE, and</a:t>
            </a:r>
          </a:p>
          <a:p>
            <a:pPr lvl="1"/>
            <a:r>
              <a:rPr lang="en-US" dirty="0" smtClean="0"/>
              <a:t>Label the </a:t>
            </a:r>
            <a:r>
              <a:rPr lang="en-US" sz="2400" dirty="0" smtClean="0"/>
              <a:t>COMPOUND SUBJECTS (CS) AND COMPOUND PREDICATES (CP) (if they are present)</a:t>
            </a:r>
          </a:p>
          <a:p>
            <a:pPr lvl="1"/>
            <a:r>
              <a:rPr lang="en-US" dirty="0" smtClean="0"/>
              <a:t>Draw a vertical line between the complete subject and the complete predicate.</a:t>
            </a:r>
            <a:endParaRPr lang="en-US" sz="2400" dirty="0" smtClean="0"/>
          </a:p>
          <a:p>
            <a:pPr lvl="1"/>
            <a:r>
              <a:rPr lang="en-US" sz="2400" dirty="0" smtClean="0"/>
              <a:t>See your Subject/Predicate Review page in your RAW book for guidance.</a:t>
            </a:r>
          </a:p>
          <a:p>
            <a:pPr marL="365760" lvl="1" indent="0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19072"/>
            <a:ext cx="4343400" cy="44074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Sentence #1:</a:t>
            </a:r>
          </a:p>
          <a:p>
            <a:pPr lvl="1"/>
            <a:r>
              <a:rPr lang="en-US" dirty="0" smtClean="0"/>
              <a:t>Next weekend Mary, Joey’s little sister, and Susan, Lila’s cousin, are attending </a:t>
            </a:r>
            <a:r>
              <a:rPr lang="en-US" smtClean="0"/>
              <a:t>the </a:t>
            </a:r>
            <a:r>
              <a:rPr lang="en-US" smtClean="0"/>
              <a:t>ACL </a:t>
            </a:r>
            <a:r>
              <a:rPr lang="en-US" dirty="0" smtClean="0"/>
              <a:t>festival and traveling to the bonfire.</a:t>
            </a:r>
          </a:p>
          <a:p>
            <a:endParaRPr lang="en-US" dirty="0"/>
          </a:p>
          <a:p>
            <a:r>
              <a:rPr lang="en-US" dirty="0" smtClean="0"/>
              <a:t>Sentence #2:</a:t>
            </a:r>
          </a:p>
          <a:p>
            <a:pPr lvl="1"/>
            <a:r>
              <a:rPr lang="en-US" dirty="0" smtClean="0"/>
              <a:t>Yesterday my parents and I went to the grocery store to purchase gum, cookies, and milk.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accent1"/>
                </a:solidFill>
              </a:rPr>
              <a:t>Admit ticket</a:t>
            </a:r>
            <a:endParaRPr lang="en-US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6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Expand the simple subjects and predicates in the following sentences:</a:t>
            </a:r>
          </a:p>
          <a:p>
            <a:pPr lvl="1"/>
            <a:r>
              <a:rPr lang="en-US" dirty="0" smtClean="0">
                <a:latin typeface="Candara" pitchFamily="34" charset="0"/>
              </a:rPr>
              <a:t>Ex.:  Parents hesitate.</a:t>
            </a:r>
          </a:p>
          <a:p>
            <a:pPr lvl="2"/>
            <a:r>
              <a:rPr lang="en-US" dirty="0" smtClean="0">
                <a:latin typeface="Candara" pitchFamily="34" charset="0"/>
              </a:rPr>
              <a:t>Expanded:  My parents hesitate to give me advice about how to succeed in life.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Candara" pitchFamily="34" charset="0"/>
              </a:rPr>
              <a:t>Advice can be rejected.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Candara" pitchFamily="34" charset="0"/>
              </a:rPr>
              <a:t>She will vote in the next election.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Candara" pitchFamily="34" charset="0"/>
              </a:rPr>
              <a:t>Dogs bark.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Candara" pitchFamily="34" charset="0"/>
              </a:rPr>
              <a:t>Fireworks explode.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andara" pitchFamily="34" charset="0"/>
              </a:rPr>
              <a:t>Do Now – Sentence Expansion</a:t>
            </a:r>
            <a:endParaRPr lang="en-US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 the next page of your RAW book, generate a list of all the ways a piece of literature could be significant.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a piece of literature be significant?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72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163</TotalTime>
  <Words>305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Friday, 9.11 and Monday, 9.14</vt:lpstr>
      <vt:lpstr>Today’s agenda</vt:lpstr>
      <vt:lpstr>Looking forward</vt:lpstr>
      <vt:lpstr>Admit ticket</vt:lpstr>
      <vt:lpstr>Do Now – Sentence Expansion</vt:lpstr>
      <vt:lpstr>How can a piece of literature be significant?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9.12 and Friday, 9.13</dc:title>
  <dc:creator>Windows User</dc:creator>
  <cp:lastModifiedBy>Windows User</cp:lastModifiedBy>
  <cp:revision>16</cp:revision>
  <dcterms:created xsi:type="dcterms:W3CDTF">2013-06-25T20:15:59Z</dcterms:created>
  <dcterms:modified xsi:type="dcterms:W3CDTF">2015-09-11T15:33:49Z</dcterms:modified>
</cp:coreProperties>
</file>