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58"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9" d="100"/>
          <a:sy n="79" d="100"/>
        </p:scale>
        <p:origin x="-132"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9/2/2015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9/2/2015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9/2/2015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9/2/2015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9/2/2015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9/2/2015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9/2/2015</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turnitin.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  Friday, 9.4 and Tuesday, 9.8		</a:t>
            </a:r>
            <a:endParaRPr lang="en-US" dirty="0"/>
          </a:p>
        </p:txBody>
      </p:sp>
      <p:sp>
        <p:nvSpPr>
          <p:cNvPr id="3" name="Subtitle 2"/>
          <p:cNvSpPr>
            <a:spLocks noGrp="1"/>
          </p:cNvSpPr>
          <p:nvPr>
            <p:ph type="subTitle" idx="1"/>
          </p:nvPr>
        </p:nvSpPr>
        <p:spPr/>
        <p:txBody>
          <a:bodyPr/>
          <a:lstStyle/>
          <a:p>
            <a:r>
              <a:rPr lang="en-US" dirty="0" smtClean="0"/>
              <a:t>Please have your Raw book on your desk.</a:t>
            </a:r>
            <a:endParaRPr lang="en-US" dirty="0"/>
          </a:p>
        </p:txBody>
      </p:sp>
    </p:spTree>
    <p:extLst>
      <p:ext uri="{BB962C8B-B14F-4D97-AF65-F5344CB8AC3E}">
        <p14:creationId xmlns:p14="http://schemas.microsoft.com/office/powerpoint/2010/main" val="2242045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154546"/>
            <a:ext cx="10364451" cy="1133342"/>
          </a:xfrm>
        </p:spPr>
        <p:txBody>
          <a:bodyPr/>
          <a:lstStyle/>
          <a:p>
            <a:r>
              <a:rPr lang="en-US" dirty="0" smtClean="0"/>
              <a:t>Today’s agenda	</a:t>
            </a:r>
            <a:endParaRPr lang="en-US" dirty="0"/>
          </a:p>
        </p:txBody>
      </p:sp>
      <p:sp>
        <p:nvSpPr>
          <p:cNvPr id="3" name="Content Placeholder 2"/>
          <p:cNvSpPr>
            <a:spLocks noGrp="1"/>
          </p:cNvSpPr>
          <p:nvPr>
            <p:ph sz="quarter" idx="13"/>
          </p:nvPr>
        </p:nvSpPr>
        <p:spPr>
          <a:xfrm>
            <a:off x="913774" y="1648496"/>
            <a:ext cx="10363826" cy="4142703"/>
          </a:xfrm>
        </p:spPr>
        <p:txBody>
          <a:bodyPr>
            <a:normAutofit fontScale="77500" lnSpcReduction="20000"/>
          </a:bodyPr>
          <a:lstStyle/>
          <a:p>
            <a:r>
              <a:rPr lang="en-US" dirty="0" smtClean="0"/>
              <a:t>Do now:  complete and compound subjects and predicates</a:t>
            </a:r>
          </a:p>
          <a:p>
            <a:r>
              <a:rPr lang="en-US" dirty="0" smtClean="0"/>
              <a:t>Finish four square as needed; present findings</a:t>
            </a:r>
          </a:p>
          <a:p>
            <a:r>
              <a:rPr lang="en-US" dirty="0" smtClean="0"/>
              <a:t>Class model:  significant moments from “ibis”</a:t>
            </a:r>
          </a:p>
          <a:p>
            <a:r>
              <a:rPr lang="en-US" dirty="0" smtClean="0"/>
              <a:t>Same title groups:  significant moments/commentary</a:t>
            </a:r>
          </a:p>
          <a:p>
            <a:endParaRPr lang="en-US" dirty="0" smtClean="0"/>
          </a:p>
          <a:p>
            <a:pPr marL="0" indent="0" algn="ctr">
              <a:buNone/>
            </a:pPr>
            <a:r>
              <a:rPr lang="en-US" sz="3200" dirty="0" smtClean="0"/>
              <a:t>LOOKING FORWARD</a:t>
            </a:r>
          </a:p>
          <a:p>
            <a:r>
              <a:rPr lang="en-US" dirty="0" smtClean="0"/>
              <a:t>Recipe for the self due next class (hard copy </a:t>
            </a:r>
            <a:r>
              <a:rPr lang="en-US" u="sng" dirty="0" smtClean="0"/>
              <a:t>and</a:t>
            </a:r>
            <a:r>
              <a:rPr lang="en-US" dirty="0" smtClean="0"/>
              <a:t> submission to </a:t>
            </a:r>
            <a:r>
              <a:rPr lang="en-US" dirty="0" smtClean="0">
                <a:hlinkClick r:id="rId2"/>
              </a:rPr>
              <a:t>www.turnitin.com</a:t>
            </a:r>
            <a:r>
              <a:rPr lang="en-US" dirty="0" smtClean="0"/>
              <a:t>)</a:t>
            </a:r>
          </a:p>
          <a:p>
            <a:pPr lvl="1"/>
            <a:r>
              <a:rPr lang="en-US" sz="2000" dirty="0" smtClean="0"/>
              <a:t>Recipe:</a:t>
            </a:r>
          </a:p>
          <a:p>
            <a:pPr lvl="2"/>
            <a:r>
              <a:rPr lang="en-US" sz="2000" dirty="0" smtClean="0"/>
              <a:t>Should be at least 20 sentences</a:t>
            </a:r>
          </a:p>
          <a:p>
            <a:pPr lvl="2"/>
            <a:r>
              <a:rPr lang="en-US" sz="2000" dirty="0" smtClean="0"/>
              <a:t>Must be Typed</a:t>
            </a:r>
          </a:p>
          <a:p>
            <a:pPr lvl="2"/>
            <a:r>
              <a:rPr lang="en-US" sz="2000" dirty="0" smtClean="0"/>
              <a:t>Must include a picture (printed pic, collage of your ‘ingredients’, sketch if you are artistic)</a:t>
            </a:r>
          </a:p>
          <a:p>
            <a:pPr lvl="2"/>
            <a:endParaRPr lang="en-US" sz="2000" dirty="0" smtClean="0"/>
          </a:p>
          <a:p>
            <a:pPr lvl="2"/>
            <a:endParaRPr lang="en-US" sz="2000" dirty="0"/>
          </a:p>
        </p:txBody>
      </p:sp>
    </p:spTree>
    <p:extLst>
      <p:ext uri="{BB962C8B-B14F-4D97-AF65-F5344CB8AC3E}">
        <p14:creationId xmlns:p14="http://schemas.microsoft.com/office/powerpoint/2010/main" val="2610700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527703"/>
          </a:xfrm>
        </p:spPr>
        <p:txBody>
          <a:bodyPr>
            <a:normAutofit fontScale="90000"/>
          </a:bodyPr>
          <a:lstStyle/>
          <a:p>
            <a:r>
              <a:rPr lang="en-US" dirty="0" smtClean="0"/>
              <a:t>“Ibis” significant moments</a:t>
            </a:r>
            <a:br>
              <a:rPr lang="en-US" dirty="0" smtClean="0"/>
            </a:br>
            <a:r>
              <a:rPr lang="en-US" sz="2200" dirty="0" smtClean="0"/>
              <a:t>Create this chart on the next clean page in your raw book.</a:t>
            </a:r>
            <a:endParaRPr lang="en-US" sz="2200" dirty="0"/>
          </a:p>
        </p:txBody>
      </p:sp>
      <p:sp>
        <p:nvSpPr>
          <p:cNvPr id="3" name="Content Placeholder 2"/>
          <p:cNvSpPr>
            <a:spLocks noGrp="1"/>
          </p:cNvSpPr>
          <p:nvPr>
            <p:ph sz="quarter" idx="13"/>
          </p:nvPr>
        </p:nvSpPr>
        <p:spPr>
          <a:xfrm>
            <a:off x="244699" y="1262130"/>
            <a:ext cx="11539469" cy="5267459"/>
          </a:xfrm>
        </p:spPr>
        <p:txBody>
          <a:bodyPr>
            <a:normAutofit fontScale="70000" lnSpcReduction="20000"/>
          </a:bodyPr>
          <a:lstStyle/>
          <a:p>
            <a:pPr marL="0" indent="0">
              <a:buNone/>
              <a:defRPr/>
            </a:pPr>
            <a:r>
              <a:rPr lang="en-US" i="1" dirty="0"/>
              <a:t>There are so many events in a person’s life. Living requires that we experience the ups and the downs; the good and the bad. These are the events that shape who we are and are often the material for really great writing. </a:t>
            </a:r>
            <a:endParaRPr lang="en-US" dirty="0"/>
          </a:p>
          <a:p>
            <a:pPr marL="0" indent="0">
              <a:buNone/>
              <a:defRPr/>
            </a:pPr>
            <a:r>
              <a:rPr lang="en-US" dirty="0"/>
              <a:t>DIRECTIONS:  First, decide how each life event rates: was it negative or positive? How “bad” or “good” was it? Then, plot each event on the graph below in chronological order. Lastly, connect the dots and watch the ups and downs of </a:t>
            </a:r>
            <a:r>
              <a:rPr lang="en-US" dirty="0" smtClean="0"/>
              <a:t>the narrative appear</a:t>
            </a:r>
            <a:r>
              <a:rPr lang="en-US" dirty="0"/>
              <a:t>. </a:t>
            </a:r>
          </a:p>
          <a:p>
            <a:pPr marL="91440" indent="-91440">
              <a:defRPr/>
            </a:pPr>
            <a:r>
              <a:rPr lang="en-US" dirty="0"/>
              <a:t>+5 </a:t>
            </a:r>
          </a:p>
          <a:p>
            <a:pPr marL="91440" indent="-91440">
              <a:defRPr/>
            </a:pPr>
            <a:r>
              <a:rPr lang="en-US" dirty="0"/>
              <a:t>+4 </a:t>
            </a:r>
          </a:p>
          <a:p>
            <a:pPr marL="91440" indent="-91440">
              <a:defRPr/>
            </a:pPr>
            <a:r>
              <a:rPr lang="en-US" dirty="0"/>
              <a:t>+3 </a:t>
            </a:r>
          </a:p>
          <a:p>
            <a:pPr marL="91440" indent="-91440">
              <a:defRPr/>
            </a:pPr>
            <a:r>
              <a:rPr lang="en-US" dirty="0"/>
              <a:t>+2 </a:t>
            </a:r>
          </a:p>
          <a:p>
            <a:pPr marL="91440" indent="-91440">
              <a:defRPr/>
            </a:pPr>
            <a:r>
              <a:rPr lang="en-US" dirty="0"/>
              <a:t>+1 </a:t>
            </a:r>
          </a:p>
          <a:p>
            <a:pPr marL="91440" indent="-91440">
              <a:defRPr/>
            </a:pPr>
            <a:r>
              <a:rPr lang="en-US" dirty="0"/>
              <a:t>0 </a:t>
            </a:r>
            <a:r>
              <a:rPr lang="en-US" dirty="0" smtClean="0"/>
              <a:t>---------------------------------------------------------------------------------------------------------------------------------------------------------------------------------------------</a:t>
            </a:r>
            <a:endParaRPr lang="en-US" dirty="0"/>
          </a:p>
          <a:p>
            <a:pPr marL="91440" indent="-91440">
              <a:defRPr/>
            </a:pPr>
            <a:r>
              <a:rPr lang="en-US" dirty="0"/>
              <a:t>-1 </a:t>
            </a:r>
          </a:p>
          <a:p>
            <a:pPr marL="91440" indent="-91440">
              <a:defRPr/>
            </a:pPr>
            <a:r>
              <a:rPr lang="en-US" dirty="0"/>
              <a:t>-2 </a:t>
            </a:r>
          </a:p>
          <a:p>
            <a:pPr marL="91440" indent="-91440">
              <a:defRPr/>
            </a:pPr>
            <a:r>
              <a:rPr lang="en-US" dirty="0"/>
              <a:t>-3 </a:t>
            </a:r>
          </a:p>
          <a:p>
            <a:pPr marL="91440" indent="-91440">
              <a:defRPr/>
            </a:pPr>
            <a:r>
              <a:rPr lang="en-US" dirty="0"/>
              <a:t>-4 </a:t>
            </a:r>
          </a:p>
          <a:p>
            <a:pPr marL="91440" indent="-91440">
              <a:defRPr/>
            </a:pPr>
            <a:r>
              <a:rPr lang="en-US" dirty="0"/>
              <a:t>-5 </a:t>
            </a:r>
          </a:p>
          <a:p>
            <a:endParaRPr lang="en-US" dirty="0"/>
          </a:p>
        </p:txBody>
      </p:sp>
    </p:spTree>
    <p:extLst>
      <p:ext uri="{BB962C8B-B14F-4D97-AF65-F5344CB8AC3E}">
        <p14:creationId xmlns:p14="http://schemas.microsoft.com/office/powerpoint/2010/main" val="10083317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Significant moments – </a:t>
            </a:r>
            <a:br>
              <a:rPr lang="en-US" dirty="0" smtClean="0"/>
            </a:br>
            <a:r>
              <a:rPr lang="en-US" dirty="0" smtClean="0"/>
              <a:t>summer reading selections</a:t>
            </a:r>
            <a:endParaRPr lang="en-US" dirty="0"/>
          </a:p>
        </p:txBody>
      </p:sp>
      <p:sp>
        <p:nvSpPr>
          <p:cNvPr id="3" name="Content Placeholder 2"/>
          <p:cNvSpPr>
            <a:spLocks noGrp="1"/>
          </p:cNvSpPr>
          <p:nvPr>
            <p:ph sz="quarter" idx="13"/>
          </p:nvPr>
        </p:nvSpPr>
        <p:spPr/>
        <p:txBody>
          <a:bodyPr/>
          <a:lstStyle/>
          <a:p>
            <a:r>
              <a:rPr lang="en-US" dirty="0" smtClean="0"/>
              <a:t>In your raw book, list at least 5 significant moments from your summer reading title.</a:t>
            </a:r>
          </a:p>
          <a:p>
            <a:r>
              <a:rPr lang="en-US" dirty="0" smtClean="0"/>
              <a:t>Be prepared to share your thoughts momentarily.  </a:t>
            </a:r>
            <a:endParaRPr lang="en-US" dirty="0"/>
          </a:p>
        </p:txBody>
      </p:sp>
    </p:spTree>
    <p:extLst>
      <p:ext uri="{BB962C8B-B14F-4D97-AF65-F5344CB8AC3E}">
        <p14:creationId xmlns:p14="http://schemas.microsoft.com/office/powerpoint/2010/main" val="2923155610"/>
      </p:ext>
    </p:extLst>
  </p:cSld>
  <p:clrMapOvr>
    <a:masterClrMapping/>
  </p:clrMapOvr>
  <p:timing>
    <p:tnLst>
      <p:par>
        <p:cTn id="1" dur="indefinite" restart="never" nodeType="tmRoot"/>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Drople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xmlns="" name="Droplet" id="{8984A317-299A-4E50-B45D-BFC9EDE2337A}" vid="{C71B277C-C29A-4BA0-A7BA-43502DF21AB3}"/>
    </a:ext>
  </a:extLst>
</a:theme>
</file>

<file path=docProps/app.xml><?xml version="1.0" encoding="utf-8"?>
<Properties xmlns="http://schemas.openxmlformats.org/officeDocument/2006/extended-properties" xmlns:vt="http://schemas.openxmlformats.org/officeDocument/2006/docPropsVTypes">
  <Template>TM04033925[[fn=Droplet]]</Template>
  <TotalTime>21</TotalTime>
  <Words>257</Words>
  <Application>Microsoft Office PowerPoint</Application>
  <PresentationFormat>Custom</PresentationFormat>
  <Paragraphs>31</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Droplet</vt:lpstr>
      <vt:lpstr>  Friday, 9.4 and Tuesday, 9.8  </vt:lpstr>
      <vt:lpstr>Today’s agenda </vt:lpstr>
      <vt:lpstr>“Ibis” significant moments Create this chart on the next clean page in your raw book.</vt:lpstr>
      <vt:lpstr>Significant moments –  summer reading selections</vt:lpstr>
    </vt:vector>
  </TitlesOfParts>
  <Company>Austin ISD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Friday, 9.4 and Tuesday, 9.8</dc:title>
  <dc:creator>Kerri Ault</dc:creator>
  <cp:lastModifiedBy>Windows User</cp:lastModifiedBy>
  <cp:revision>4</cp:revision>
  <dcterms:created xsi:type="dcterms:W3CDTF">2015-09-02T02:02:19Z</dcterms:created>
  <dcterms:modified xsi:type="dcterms:W3CDTF">2015-09-02T13:14:34Z</dcterms:modified>
</cp:coreProperties>
</file>