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67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FAFC7-D7CD-499C-B404-2D04A638B548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A1A15-257E-4184-BA69-9FFD2DFD7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4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1B04E-C18D-413E-8CA7-B766F2C7792A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B42669-CE0B-426B-BF1E-9C6E5E590BCE}" type="slidenum">
              <a:rPr lang="en-US"/>
              <a:pPr/>
              <a:t>12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850023-2E72-403E-A8AF-2023793CC671}" type="slidenum">
              <a:rPr lang="en-US"/>
              <a:pPr/>
              <a:t>13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51701A-C90A-4BE2-808C-D4471F2BA593}" type="slidenum">
              <a:rPr lang="en-US"/>
              <a:pPr/>
              <a:t>3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48E51F-240E-48DC-8581-AB062601B865}" type="slidenum">
              <a:rPr lang="en-US"/>
              <a:pPr/>
              <a:t>4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DE66F9-2FC7-445B-B8FF-84082627A81B}" type="slidenum">
              <a:rPr lang="en-US"/>
              <a:pPr/>
              <a:t>5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72034-1B4C-47F0-A0AB-42A178B99879}" type="slidenum">
              <a:rPr lang="en-US"/>
              <a:pPr/>
              <a:t>6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E727F3-5600-4E2F-B715-B9550F0FF5CB}" type="slidenum">
              <a:rPr lang="en-US"/>
              <a:pPr/>
              <a:t>7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A0D00-C476-4390-BF21-6AA55B8E5D88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8AAD26-E8C6-49A4-843F-28A9D3A1BCFB}" type="slidenum">
              <a:rPr lang="en-US"/>
              <a:pPr/>
              <a:t>9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556FF6-4CA5-4F03-835A-94DCB69B5876}" type="slidenum">
              <a:rPr lang="en-US"/>
              <a:pPr/>
              <a:t>11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C463D99-8E4C-43F0-B0A0-0BCC2716B7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4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A084596-F104-4535-B57A-E46C8B5C76DF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Rhetorical Strategies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787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 descr="ethos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41575" y="609600"/>
            <a:ext cx="4259263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Which one?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For the following ads, you choose which appeal is used:</a:t>
            </a:r>
          </a:p>
          <a:p>
            <a:pPr lvl="1"/>
            <a:r>
              <a:rPr lang="en-US" sz="3600" dirty="0"/>
              <a:t>Ethos</a:t>
            </a:r>
          </a:p>
          <a:p>
            <a:pPr lvl="1"/>
            <a:r>
              <a:rPr lang="en-US" sz="3600" dirty="0"/>
              <a:t>Pathos </a:t>
            </a:r>
          </a:p>
          <a:p>
            <a:pPr lvl="1"/>
            <a:r>
              <a:rPr lang="en-US" sz="3600" dirty="0"/>
              <a:t>or Logos?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logos2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62200" y="228600"/>
            <a:ext cx="4659313" cy="624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superbowl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14600" y="152400"/>
            <a:ext cx="4630738" cy="655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Rhetorical </a:t>
            </a:r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Anecdote</a:t>
            </a:r>
          </a:p>
          <a:p>
            <a:r>
              <a:rPr lang="en-US" sz="2800" dirty="0" smtClean="0"/>
              <a:t>Personal stories used to elicit feelings of warmth or sympathy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Antithesis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Direct contrast of two ideas</a:t>
            </a:r>
            <a:r>
              <a:rPr lang="en-US" sz="2800" dirty="0" smtClean="0"/>
              <a:t>; opposition</a:t>
            </a: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90000"/>
              </a:lnSpc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400" dirty="0"/>
              <a:t>Euphemism</a:t>
            </a:r>
          </a:p>
          <a:p>
            <a:r>
              <a:rPr lang="en-US" sz="2400" dirty="0"/>
              <a:t>A more acceptable or pleasant way of saying an often offensive term</a:t>
            </a:r>
          </a:p>
          <a:p>
            <a:r>
              <a:rPr lang="en-US" sz="2400" dirty="0"/>
              <a:t>Example: “He went to his final reward” or “passed away” instead of “he died</a:t>
            </a:r>
            <a:r>
              <a:rPr lang="en-US" sz="2400" dirty="0" smtClean="0"/>
              <a:t>”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Forceful Phrases</a:t>
            </a:r>
          </a:p>
          <a:p>
            <a:r>
              <a:rPr lang="en-US" sz="2400" dirty="0" smtClean="0"/>
              <a:t>Phrases which urge in a coercive manner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/>
              <a:t>Humor</a:t>
            </a:r>
          </a:p>
          <a:p>
            <a:r>
              <a:rPr lang="en-US" sz="2400" dirty="0"/>
              <a:t>Anything that causes laughter or </a:t>
            </a:r>
            <a:r>
              <a:rPr lang="en-US" sz="2400" dirty="0" smtClean="0"/>
              <a:t>amusement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533400"/>
            <a:ext cx="82296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Hyperbole</a:t>
            </a: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Ø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Obvious and deliberate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exaggeration</a:t>
            </a: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Ø"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Repetition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words, sounds, or ideas are used more than once to create emphasis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Arial" pitchFamily="34" charset="0"/>
              <a:buChar char="•"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57200" y="533400"/>
            <a:ext cx="8229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Rhetorical Question</a:t>
            </a: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Ø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One that does not expect an explicit answer. The idea should just be considered by the audience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Sympathy</a:t>
            </a:r>
          </a:p>
          <a:p>
            <a:endParaRPr lang="en-US" dirty="0" smtClean="0"/>
          </a:p>
          <a:p>
            <a:pPr marL="285750" indent="-285750">
              <a:buClr>
                <a:schemeClr val="accent1"/>
              </a:buClr>
              <a:buSzPct val="150000"/>
              <a:buFont typeface="Wingdings" pitchFamily="2" charset="2"/>
              <a:buChar char="Ø"/>
            </a:pPr>
            <a:r>
              <a:rPr lang="en-US" sz="2800" dirty="0" smtClean="0">
                <a:latin typeface="+mj-lt"/>
              </a:rPr>
              <a:t>   The speaker attempts to elicit feelings of guilt or sympathy with stories or images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Logos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Appeal to Reason/Logic</a:t>
            </a:r>
          </a:p>
          <a:p>
            <a:pPr lvl="1"/>
            <a:r>
              <a:rPr lang="en-US" sz="3600" dirty="0"/>
              <a:t>Facts and statistics</a:t>
            </a:r>
          </a:p>
          <a:p>
            <a:pPr lvl="1"/>
            <a:r>
              <a:rPr lang="en-US" sz="3600" dirty="0"/>
              <a:t>Definitions</a:t>
            </a:r>
          </a:p>
          <a:p>
            <a:pPr lvl="1"/>
            <a:r>
              <a:rPr lang="en-US" sz="3600" dirty="0"/>
              <a:t>Steps in reasoning (if…then)</a:t>
            </a:r>
          </a:p>
          <a:p>
            <a:pPr lvl="1"/>
            <a:r>
              <a:rPr lang="en-US" sz="3600" dirty="0"/>
              <a:t>Audience persuaded because it makes sense</a:t>
            </a:r>
          </a:p>
          <a:p>
            <a:pPr lvl="1">
              <a:buFont typeface="Wingdings" pitchFamily="-16" charset="2"/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logic3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752475"/>
            <a:ext cx="7772400" cy="5199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logos 2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1550988"/>
            <a:ext cx="7772400" cy="36020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Pathos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Appeal to Emotion</a:t>
            </a:r>
          </a:p>
          <a:p>
            <a:pPr lvl="1"/>
            <a:r>
              <a:rPr lang="en-US" sz="3600" dirty="0"/>
              <a:t>Emotional tone</a:t>
            </a:r>
          </a:p>
          <a:p>
            <a:pPr lvl="1"/>
            <a:r>
              <a:rPr lang="en-US" sz="3600" dirty="0"/>
              <a:t>Vivid and descriptive language</a:t>
            </a:r>
          </a:p>
          <a:p>
            <a:pPr lvl="1"/>
            <a:r>
              <a:rPr lang="en-US" sz="3600" dirty="0"/>
              <a:t>Tugs at your heart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12601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0" y="152400"/>
            <a:ext cx="4792663" cy="6477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pathos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769938"/>
            <a:ext cx="7772400" cy="51641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Ethos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Appeal of one’s character</a:t>
            </a:r>
          </a:p>
          <a:p>
            <a:pPr lvl="1"/>
            <a:r>
              <a:rPr lang="en-US" sz="3600" dirty="0"/>
              <a:t>Good and moral person</a:t>
            </a:r>
          </a:p>
          <a:p>
            <a:pPr lvl="1"/>
            <a:r>
              <a:rPr lang="en-US" sz="3600" dirty="0"/>
              <a:t>Knowledgeable on subject</a:t>
            </a:r>
          </a:p>
          <a:p>
            <a:pPr lvl="1"/>
            <a:r>
              <a:rPr lang="en-US" sz="3600" dirty="0"/>
              <a:t>Respectable</a:t>
            </a:r>
          </a:p>
          <a:p>
            <a:pPr lvl="1"/>
            <a:r>
              <a:rPr lang="en-US" sz="3600" dirty="0"/>
              <a:t>Audience persuaded because they trust speaker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Get_a_Mac_ad_characters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36688" y="609600"/>
            <a:ext cx="6269037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129</TotalTime>
  <Words>214</Words>
  <Application>Microsoft Office PowerPoint</Application>
  <PresentationFormat>On-screen Show (4:3)</PresentationFormat>
  <Paragraphs>62</Paragraphs>
  <Slides>17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 Pop</vt:lpstr>
      <vt:lpstr>Rhetorical Strategies</vt:lpstr>
      <vt:lpstr>Logos</vt:lpstr>
      <vt:lpstr>PowerPoint Presentation</vt:lpstr>
      <vt:lpstr>PowerPoint Presentation</vt:lpstr>
      <vt:lpstr>Pathos</vt:lpstr>
      <vt:lpstr>PowerPoint Presentation</vt:lpstr>
      <vt:lpstr>PowerPoint Presentation</vt:lpstr>
      <vt:lpstr>Ethos</vt:lpstr>
      <vt:lpstr>PowerPoint Presentation</vt:lpstr>
      <vt:lpstr>PowerPoint Presentation</vt:lpstr>
      <vt:lpstr>Which one?</vt:lpstr>
      <vt:lpstr>PowerPoint Presentation</vt:lpstr>
      <vt:lpstr>PowerPoint Presentation</vt:lpstr>
      <vt:lpstr>Key Rhetorical Strategies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Dependent Versus Independent Clauses</dc:title>
  <dc:creator>Kat Kelley</dc:creator>
  <cp:lastModifiedBy>Windows User</cp:lastModifiedBy>
  <cp:revision>31</cp:revision>
  <dcterms:created xsi:type="dcterms:W3CDTF">2011-10-03T22:54:21Z</dcterms:created>
  <dcterms:modified xsi:type="dcterms:W3CDTF">2015-10-14T20:30:59Z</dcterms:modified>
</cp:coreProperties>
</file>