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OER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11.1 and Wednesday, 11.2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Questions</a:t>
            </a:r>
          </a:p>
          <a:p>
            <a:pPr lvl="1"/>
            <a:r>
              <a:rPr lang="en-US" dirty="0" smtClean="0"/>
              <a:t>Test comprehension of story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an assessment of how well you </a:t>
            </a:r>
            <a:r>
              <a:rPr lang="en-US" i="1" dirty="0" smtClean="0"/>
              <a:t>write</a:t>
            </a:r>
            <a:r>
              <a:rPr lang="en-US" dirty="0" smtClean="0"/>
              <a:t>; this is an assessment of how closely you </a:t>
            </a:r>
            <a:r>
              <a:rPr lang="en-US" i="1" dirty="0" smtClean="0"/>
              <a:t>read</a:t>
            </a:r>
            <a:endParaRPr lang="en-US" dirty="0" smtClean="0"/>
          </a:p>
          <a:p>
            <a:r>
              <a:rPr lang="en-US" dirty="0" smtClean="0"/>
              <a:t>Three sentences minimum for single selection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nswer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ite</a:t>
            </a:r>
          </a:p>
          <a:p>
            <a:pPr lvl="1"/>
            <a:r>
              <a:rPr lang="en-US" b="1" dirty="0" smtClean="0"/>
              <a:t>E</a:t>
            </a:r>
            <a:r>
              <a:rPr lang="en-US" dirty="0" smtClean="0"/>
              <a:t>xplain/Expand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</a:t>
            </a:r>
          </a:p>
          <a:p>
            <a:r>
              <a:rPr lang="en-US" dirty="0" smtClean="0"/>
              <a:t>Use words from the prompt</a:t>
            </a:r>
          </a:p>
          <a:p>
            <a:r>
              <a:rPr lang="en-US" dirty="0" smtClean="0"/>
              <a:t>Don’t say:</a:t>
            </a:r>
          </a:p>
          <a:p>
            <a:pPr lvl="1"/>
            <a:r>
              <a:rPr lang="en-US" dirty="0" smtClean="0"/>
              <a:t>Yes,</a:t>
            </a:r>
          </a:p>
          <a:p>
            <a:pPr lvl="1"/>
            <a:r>
              <a:rPr lang="en-US" dirty="0" smtClean="0"/>
              <a:t>No, </a:t>
            </a:r>
          </a:p>
          <a:p>
            <a:pPr lvl="1"/>
            <a:r>
              <a:rPr lang="en-US" dirty="0" smtClean="0"/>
              <a:t>Well, </a:t>
            </a:r>
          </a:p>
          <a:p>
            <a:pPr lvl="1"/>
            <a:r>
              <a:rPr lang="en-US" dirty="0" smtClean="0"/>
              <a:t>I think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</a:t>
            </a:r>
            <a:r>
              <a:rPr lang="en-US" sz="2800" dirty="0" smtClean="0"/>
              <a:t>(use a specific quote)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quotation from text</a:t>
            </a:r>
          </a:p>
          <a:p>
            <a:pPr lvl="1"/>
            <a:r>
              <a:rPr lang="en-US" dirty="0" smtClean="0"/>
              <a:t>I should see quotation marks and a page number!</a:t>
            </a:r>
          </a:p>
          <a:p>
            <a:r>
              <a:rPr lang="en-US" dirty="0" smtClean="0"/>
              <a:t>Connected to answer</a:t>
            </a:r>
          </a:p>
          <a:p>
            <a:r>
              <a:rPr lang="en-US" dirty="0" smtClean="0"/>
              <a:t>Embedded when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Explain/expand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and expand how your evidence proves your answer by drawing a conclusion/making an inference</a:t>
            </a:r>
          </a:p>
          <a:p>
            <a:r>
              <a:rPr lang="en-US" dirty="0" smtClean="0"/>
              <a:t>Pretend your reader doesn’t “get it”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The grader is asking himself:  Did the writer answer the question?</a:t>
            </a:r>
            <a:endParaRPr lang="en-US" dirty="0"/>
          </a:p>
          <a:p>
            <a:pPr lvl="0"/>
            <a:r>
              <a:rPr lang="en-US" b="1" dirty="0"/>
              <a:t>If you are answering a “How” question, answer with “by”  </a:t>
            </a:r>
            <a:endParaRPr lang="en-US" b="1" dirty="0" smtClean="0"/>
          </a:p>
          <a:p>
            <a:pPr lvl="1"/>
            <a:r>
              <a:rPr lang="en-US" sz="2400" b="1" dirty="0" smtClean="0"/>
              <a:t>Ex</a:t>
            </a:r>
            <a:r>
              <a:rPr lang="en-US" sz="2400" b="1" dirty="0"/>
              <a:t>:  How is the conflict resolved?  Answer:  The conflict is resolved </a:t>
            </a:r>
            <a:r>
              <a:rPr lang="en-US" sz="2400" b="1" i="1" dirty="0"/>
              <a:t>by</a:t>
            </a:r>
            <a:r>
              <a:rPr lang="en-US" sz="2400" b="1" dirty="0"/>
              <a:t>…</a:t>
            </a:r>
            <a:endParaRPr lang="en-US" sz="2400" dirty="0"/>
          </a:p>
          <a:p>
            <a:pPr lvl="0"/>
            <a:r>
              <a:rPr lang="en-US" b="1" dirty="0"/>
              <a:t>If you are answering a “Why” question, answer with “because”  </a:t>
            </a:r>
            <a:endParaRPr lang="en-US" b="1" dirty="0" smtClean="0"/>
          </a:p>
          <a:p>
            <a:pPr lvl="1"/>
            <a:r>
              <a:rPr lang="en-US" b="1" dirty="0" smtClean="0"/>
              <a:t>Ex</a:t>
            </a:r>
            <a:r>
              <a:rPr lang="en-US" b="1" dirty="0"/>
              <a:t>:  Why does James have the conflict?  Answer:  James has the conflict </a:t>
            </a:r>
            <a:r>
              <a:rPr lang="en-US" b="1" i="1" dirty="0"/>
              <a:t>because</a:t>
            </a:r>
            <a:r>
              <a:rPr lang="en-US" b="1" dirty="0"/>
              <a:t> . . . </a:t>
            </a:r>
            <a:endParaRPr lang="en-US" dirty="0"/>
          </a:p>
          <a:p>
            <a:pPr lvl="0"/>
            <a:r>
              <a:rPr lang="en-US" b="1" dirty="0"/>
              <a:t>Choose evidence wisely; make sure you have something to say about your quote </a:t>
            </a:r>
            <a:r>
              <a:rPr lang="en-US" b="1" dirty="0" smtClean="0"/>
              <a:t>choice.</a:t>
            </a:r>
            <a:endParaRPr lang="en-US" dirty="0"/>
          </a:p>
          <a:p>
            <a:pPr lvl="0"/>
            <a:r>
              <a:rPr lang="en-US" b="1" dirty="0"/>
              <a:t>The ‘E’ portion comes from your head!  You cannot find it in the text</a:t>
            </a:r>
            <a:r>
              <a:rPr lang="en-US" b="1" dirty="0" smtClean="0"/>
              <a:t>.  Look at your quote and ask yourself:  So what?  Who cares?  Why does this matter?</a:t>
            </a:r>
          </a:p>
          <a:p>
            <a:r>
              <a:rPr lang="en-US" b="1" dirty="0"/>
              <a:t>Your answer should be no longer than 4 sentences (1 ‘A’, 1 ‘C’, 1-2 ‘E’)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271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OER Introduction</vt:lpstr>
      <vt:lpstr>Open-Ended Responses</vt:lpstr>
      <vt:lpstr>Answer</vt:lpstr>
      <vt:lpstr>Cite (use a specific quote)</vt:lpstr>
      <vt:lpstr>Explain/expand</vt:lpstr>
      <vt:lpstr>Reminders…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</dc:title>
  <dc:creator>Windows User</dc:creator>
  <cp:lastModifiedBy>Ralph Miller</cp:lastModifiedBy>
  <cp:revision>4</cp:revision>
  <dcterms:created xsi:type="dcterms:W3CDTF">2013-06-14T16:20:44Z</dcterms:created>
  <dcterms:modified xsi:type="dcterms:W3CDTF">2016-11-01T13:45:59Z</dcterms:modified>
</cp:coreProperties>
</file>