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1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F76A293-3ADD-4AE6-A6DA-D64F7A14A8B1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3F870B4-DDC8-407E-8FCB-7DFAC58A1A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5277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significant </a:t>
            </a:r>
            <a:r>
              <a:rPr lang="en-US" dirty="0" smtClean="0"/>
              <a:t>moments</a:t>
            </a:r>
            <a:br>
              <a:rPr lang="en-US" dirty="0" smtClean="0"/>
            </a:br>
            <a:r>
              <a:rPr lang="en-US" sz="2200" dirty="0" smtClean="0"/>
              <a:t>Create this chart on the next clean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page </a:t>
            </a:r>
            <a:r>
              <a:rPr lang="en-US" sz="2200" dirty="0" smtClean="0"/>
              <a:t>in your raw book.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3525" y="1600200"/>
            <a:ext cx="8654602" cy="492939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DIRECTIONS</a:t>
            </a:r>
            <a:r>
              <a:rPr lang="en-US" dirty="0"/>
              <a:t>:  </a:t>
            </a:r>
            <a:r>
              <a:rPr lang="en-US" dirty="0" smtClean="0"/>
              <a:t>Create your personal timeline with 5 life events. First</a:t>
            </a:r>
            <a:r>
              <a:rPr lang="en-US" dirty="0"/>
              <a:t>, decide how each life event rates: was it negative or positive? How “bad” or “good” was it? Then, plot each event on the graph below in chronological order. Lastly, connect the dots </a:t>
            </a:r>
            <a:r>
              <a:rPr lang="en-US" dirty="0" smtClean="0"/>
              <a:t>to show the ups and downs.</a:t>
            </a:r>
            <a:endParaRPr lang="en-US" dirty="0"/>
          </a:p>
          <a:p>
            <a:pPr marL="91440" indent="-91440">
              <a:defRPr/>
            </a:pPr>
            <a:r>
              <a:rPr lang="en-US" dirty="0"/>
              <a:t>+5 </a:t>
            </a:r>
          </a:p>
          <a:p>
            <a:pPr marL="91440" indent="-91440">
              <a:defRPr/>
            </a:pPr>
            <a:r>
              <a:rPr lang="en-US" dirty="0"/>
              <a:t>+4 </a:t>
            </a:r>
          </a:p>
          <a:p>
            <a:pPr marL="91440" indent="-91440">
              <a:defRPr/>
            </a:pPr>
            <a:r>
              <a:rPr lang="en-US" dirty="0"/>
              <a:t>+3 </a:t>
            </a:r>
          </a:p>
          <a:p>
            <a:pPr marL="91440" indent="-91440">
              <a:defRPr/>
            </a:pPr>
            <a:r>
              <a:rPr lang="en-US" dirty="0"/>
              <a:t>+2 </a:t>
            </a:r>
          </a:p>
          <a:p>
            <a:pPr marL="91440" indent="-91440">
              <a:defRPr/>
            </a:pPr>
            <a:r>
              <a:rPr lang="en-US" dirty="0"/>
              <a:t>+1 </a:t>
            </a:r>
          </a:p>
          <a:p>
            <a:pPr marL="91440" indent="-91440">
              <a:defRPr/>
            </a:pPr>
            <a:r>
              <a:rPr lang="en-US" dirty="0"/>
              <a:t>0 </a:t>
            </a:r>
            <a:r>
              <a:rPr lang="en-US" dirty="0" smtClean="0"/>
              <a:t>--------------------------------------------------------------------------------------------------------</a:t>
            </a:r>
            <a:endParaRPr lang="en-US" dirty="0"/>
          </a:p>
          <a:p>
            <a:pPr marL="91440" indent="-91440">
              <a:defRPr/>
            </a:pPr>
            <a:r>
              <a:rPr lang="en-US" dirty="0"/>
              <a:t>-1 </a:t>
            </a:r>
          </a:p>
          <a:p>
            <a:pPr marL="91440" indent="-91440">
              <a:defRPr/>
            </a:pPr>
            <a:r>
              <a:rPr lang="en-US" dirty="0"/>
              <a:t>-2 </a:t>
            </a:r>
          </a:p>
          <a:p>
            <a:pPr marL="91440" indent="-91440">
              <a:defRPr/>
            </a:pPr>
            <a:r>
              <a:rPr lang="en-US" dirty="0"/>
              <a:t>-3 </a:t>
            </a:r>
          </a:p>
          <a:p>
            <a:pPr marL="91440" indent="-91440">
              <a:defRPr/>
            </a:pPr>
            <a:r>
              <a:rPr lang="en-US" dirty="0"/>
              <a:t>-4 </a:t>
            </a:r>
          </a:p>
          <a:p>
            <a:pPr marL="91440" indent="-91440">
              <a:defRPr/>
            </a:pPr>
            <a:r>
              <a:rPr lang="en-US" dirty="0"/>
              <a:t>-5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8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Now, answer the following questions about one moment on your timeline:</a:t>
            </a:r>
          </a:p>
          <a:p>
            <a:r>
              <a:rPr lang="en-US" sz="3200" dirty="0" smtClean="0"/>
              <a:t>Why did you choose this moment? Why is </a:t>
            </a:r>
            <a:r>
              <a:rPr lang="en-US" sz="3200" smtClean="0"/>
              <a:t>it significant?</a:t>
            </a:r>
            <a:endParaRPr lang="en-US" sz="3200" dirty="0" smtClean="0"/>
          </a:p>
          <a:p>
            <a:r>
              <a:rPr lang="en-US" sz="3200" dirty="0" smtClean="0"/>
              <a:t>If you were to write about this in a memoir, what would the reader learn about you?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Moments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06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74</TotalTime>
  <Words>134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Personal significant moments Create this chart on the next clean  page in your raw book.</vt:lpstr>
      <vt:lpstr>Significant Moments questions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9.12 and Friday, 9.13</dc:title>
  <dc:creator>Windows User</dc:creator>
  <cp:lastModifiedBy>Windows User</cp:lastModifiedBy>
  <cp:revision>12</cp:revision>
  <dcterms:created xsi:type="dcterms:W3CDTF">2013-06-25T20:15:59Z</dcterms:created>
  <dcterms:modified xsi:type="dcterms:W3CDTF">2015-09-17T19:30:35Z</dcterms:modified>
</cp:coreProperties>
</file>